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7" r:id="rId4"/>
    <p:sldId id="361" r:id="rId5"/>
    <p:sldId id="374" r:id="rId6"/>
    <p:sldId id="375" r:id="rId7"/>
    <p:sldId id="376" r:id="rId8"/>
    <p:sldId id="377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6FAC0A-380D-4CB6-9437-25425D8C6949}" v="1813" dt="2019-06-09T01:00:33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hornton" userId="9f1969b453f71bbb" providerId="LiveId" clId="{11033E71-9FDF-47E5-9E20-CD78CD1EA15D}"/>
    <pc:docChg chg="undo custSel addSld delSld modSld modMainMaster">
      <pc:chgData name="Robert Thornton" userId="9f1969b453f71bbb" providerId="LiveId" clId="{11033E71-9FDF-47E5-9E20-CD78CD1EA15D}" dt="2019-06-09T01:00:33.569" v="1811" actId="120"/>
      <pc:docMkLst>
        <pc:docMk/>
      </pc:docMkLst>
      <pc:sldChg chg="setBg">
        <pc:chgData name="Robert Thornton" userId="9f1969b453f71bbb" providerId="LiveId" clId="{11033E71-9FDF-47E5-9E20-CD78CD1EA15D}" dt="2019-06-09T00:58:48.006" v="1791"/>
        <pc:sldMkLst>
          <pc:docMk/>
          <pc:sldMk cId="3754728572" sldId="256"/>
        </pc:sldMkLst>
      </pc:sldChg>
      <pc:sldChg chg="setBg">
        <pc:chgData name="Robert Thornton" userId="9f1969b453f71bbb" providerId="LiveId" clId="{11033E71-9FDF-47E5-9E20-CD78CD1EA15D}" dt="2019-06-09T00:58:48.006" v="1791"/>
        <pc:sldMkLst>
          <pc:docMk/>
          <pc:sldMk cId="605653450" sldId="361"/>
        </pc:sldMkLst>
      </pc:sldChg>
      <pc:sldChg chg="del">
        <pc:chgData name="Robert Thornton" userId="9f1969b453f71bbb" providerId="LiveId" clId="{11033E71-9FDF-47E5-9E20-CD78CD1EA15D}" dt="2019-06-09T00:57:09.773" v="1755" actId="2696"/>
        <pc:sldMkLst>
          <pc:docMk/>
          <pc:sldMk cId="3363874950" sldId="362"/>
        </pc:sldMkLst>
      </pc:sldChg>
      <pc:sldChg chg="del">
        <pc:chgData name="Robert Thornton" userId="9f1969b453f71bbb" providerId="LiveId" clId="{11033E71-9FDF-47E5-9E20-CD78CD1EA15D}" dt="2019-06-09T00:57:10.477" v="1756" actId="2696"/>
        <pc:sldMkLst>
          <pc:docMk/>
          <pc:sldMk cId="449844854" sldId="363"/>
        </pc:sldMkLst>
      </pc:sldChg>
      <pc:sldChg chg="del">
        <pc:chgData name="Robert Thornton" userId="9f1969b453f71bbb" providerId="LiveId" clId="{11033E71-9FDF-47E5-9E20-CD78CD1EA15D}" dt="2019-06-09T00:57:10.731" v="1757" actId="2696"/>
        <pc:sldMkLst>
          <pc:docMk/>
          <pc:sldMk cId="2940645265" sldId="364"/>
        </pc:sldMkLst>
      </pc:sldChg>
      <pc:sldChg chg="del">
        <pc:chgData name="Robert Thornton" userId="9f1969b453f71bbb" providerId="LiveId" clId="{11033E71-9FDF-47E5-9E20-CD78CD1EA15D}" dt="2019-06-09T00:57:10.886" v="1758" actId="2696"/>
        <pc:sldMkLst>
          <pc:docMk/>
          <pc:sldMk cId="1590947075" sldId="367"/>
        </pc:sldMkLst>
      </pc:sldChg>
      <pc:sldChg chg="del">
        <pc:chgData name="Robert Thornton" userId="9f1969b453f71bbb" providerId="LiveId" clId="{11033E71-9FDF-47E5-9E20-CD78CD1EA15D}" dt="2019-06-09T00:57:11.031" v="1759" actId="2696"/>
        <pc:sldMkLst>
          <pc:docMk/>
          <pc:sldMk cId="1116941822" sldId="368"/>
        </pc:sldMkLst>
      </pc:sldChg>
      <pc:sldChg chg="del">
        <pc:chgData name="Robert Thornton" userId="9f1969b453f71bbb" providerId="LiveId" clId="{11033E71-9FDF-47E5-9E20-CD78CD1EA15D}" dt="2019-06-09T00:57:11.205" v="1760" actId="2696"/>
        <pc:sldMkLst>
          <pc:docMk/>
          <pc:sldMk cId="4250181074" sldId="369"/>
        </pc:sldMkLst>
      </pc:sldChg>
      <pc:sldChg chg="del">
        <pc:chgData name="Robert Thornton" userId="9f1969b453f71bbb" providerId="LiveId" clId="{11033E71-9FDF-47E5-9E20-CD78CD1EA15D}" dt="2019-06-09T00:57:11.396" v="1761" actId="2696"/>
        <pc:sldMkLst>
          <pc:docMk/>
          <pc:sldMk cId="3370724930" sldId="371"/>
        </pc:sldMkLst>
      </pc:sldChg>
      <pc:sldChg chg="add del">
        <pc:chgData name="Robert Thornton" userId="9f1969b453f71bbb" providerId="LiveId" clId="{11033E71-9FDF-47E5-9E20-CD78CD1EA15D}" dt="2019-06-09T00:57:52.037" v="1786" actId="2696"/>
        <pc:sldMkLst>
          <pc:docMk/>
          <pc:sldMk cId="2661481787" sldId="372"/>
        </pc:sldMkLst>
      </pc:sldChg>
      <pc:sldChg chg="del">
        <pc:chgData name="Robert Thornton" userId="9f1969b453f71bbb" providerId="LiveId" clId="{11033E71-9FDF-47E5-9E20-CD78CD1EA15D}" dt="2019-06-09T00:57:09.132" v="1754" actId="2696"/>
        <pc:sldMkLst>
          <pc:docMk/>
          <pc:sldMk cId="3312401363" sldId="373"/>
        </pc:sldMkLst>
      </pc:sldChg>
      <pc:sldChg chg="setBg">
        <pc:chgData name="Robert Thornton" userId="9f1969b453f71bbb" providerId="LiveId" clId="{11033E71-9FDF-47E5-9E20-CD78CD1EA15D}" dt="2019-06-09T00:58:48.006" v="1791"/>
        <pc:sldMkLst>
          <pc:docMk/>
          <pc:sldMk cId="4132514721" sldId="374"/>
        </pc:sldMkLst>
      </pc:sldChg>
      <pc:sldChg chg="setBg">
        <pc:chgData name="Robert Thornton" userId="9f1969b453f71bbb" providerId="LiveId" clId="{11033E71-9FDF-47E5-9E20-CD78CD1EA15D}" dt="2019-06-09T00:58:48.006" v="1791"/>
        <pc:sldMkLst>
          <pc:docMk/>
          <pc:sldMk cId="1264837537" sldId="375"/>
        </pc:sldMkLst>
      </pc:sldChg>
      <pc:sldChg chg="add del setBg">
        <pc:chgData name="Robert Thornton" userId="9f1969b453f71bbb" providerId="LiveId" clId="{11033E71-9FDF-47E5-9E20-CD78CD1EA15D}" dt="2019-06-09T00:58:48.006" v="1791"/>
        <pc:sldMkLst>
          <pc:docMk/>
          <pc:sldMk cId="2094356686" sldId="376"/>
        </pc:sldMkLst>
      </pc:sldChg>
      <pc:sldChg chg="modSp add del setBg">
        <pc:chgData name="Robert Thornton" userId="9f1969b453f71bbb" providerId="LiveId" clId="{11033E71-9FDF-47E5-9E20-CD78CD1EA15D}" dt="2019-06-09T00:58:48.006" v="1791"/>
        <pc:sldMkLst>
          <pc:docMk/>
          <pc:sldMk cId="237802385" sldId="377"/>
        </pc:sldMkLst>
        <pc:spChg chg="mod">
          <ac:chgData name="Robert Thornton" userId="9f1969b453f71bbb" providerId="LiveId" clId="{11033E71-9FDF-47E5-9E20-CD78CD1EA15D}" dt="2019-06-09T00:11:24.656" v="57" actId="20577"/>
          <ac:spMkLst>
            <pc:docMk/>
            <pc:sldMk cId="237802385" sldId="377"/>
            <ac:spMk id="13" creationId="{E7C750C0-1812-4958-B4B6-2FF0B4BA06AA}"/>
          </ac:spMkLst>
        </pc:spChg>
      </pc:sldChg>
      <pc:sldChg chg="del">
        <pc:chgData name="Robert Thornton" userId="9f1969b453f71bbb" providerId="LiveId" clId="{11033E71-9FDF-47E5-9E20-CD78CD1EA15D}" dt="2019-06-09T00:57:08.660" v="1753" actId="2696"/>
        <pc:sldMkLst>
          <pc:docMk/>
          <pc:sldMk cId="1833617870" sldId="378"/>
        </pc:sldMkLst>
      </pc:sldChg>
      <pc:sldChg chg="modSp add del">
        <pc:chgData name="Robert Thornton" userId="9f1969b453f71bbb" providerId="LiveId" clId="{11033E71-9FDF-47E5-9E20-CD78CD1EA15D}" dt="2019-06-09T00:57:16.674" v="1776" actId="2696"/>
        <pc:sldMkLst>
          <pc:docMk/>
          <pc:sldMk cId="1535823340" sldId="379"/>
        </pc:sldMkLst>
        <pc:spChg chg="mod">
          <ac:chgData name="Robert Thornton" userId="9f1969b453f71bbb" providerId="LiveId" clId="{11033E71-9FDF-47E5-9E20-CD78CD1EA15D}" dt="2019-06-09T00:11:34.464" v="58"/>
          <ac:spMkLst>
            <pc:docMk/>
            <pc:sldMk cId="1535823340" sldId="379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6.901" v="1777" actId="2696"/>
        <pc:sldMkLst>
          <pc:docMk/>
          <pc:sldMk cId="1102432189" sldId="380"/>
        </pc:sldMkLst>
        <pc:spChg chg="mod">
          <ac:chgData name="Robert Thornton" userId="9f1969b453f71bbb" providerId="LiveId" clId="{11033E71-9FDF-47E5-9E20-CD78CD1EA15D}" dt="2019-06-09T00:11:44.506" v="78" actId="6549"/>
          <ac:spMkLst>
            <pc:docMk/>
            <pc:sldMk cId="1102432189" sldId="380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7.155" v="1778" actId="2696"/>
        <pc:sldMkLst>
          <pc:docMk/>
          <pc:sldMk cId="207119328" sldId="381"/>
        </pc:sldMkLst>
        <pc:spChg chg="mod">
          <ac:chgData name="Robert Thornton" userId="9f1969b453f71bbb" providerId="LiveId" clId="{11033E71-9FDF-47E5-9E20-CD78CD1EA15D}" dt="2019-06-09T00:24:51.963" v="257" actId="20577"/>
          <ac:spMkLst>
            <pc:docMk/>
            <pc:sldMk cId="207119328" sldId="381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7.376" v="1779" actId="2696"/>
        <pc:sldMkLst>
          <pc:docMk/>
          <pc:sldMk cId="1899389514" sldId="382"/>
        </pc:sldMkLst>
        <pc:spChg chg="mod">
          <ac:chgData name="Robert Thornton" userId="9f1969b453f71bbb" providerId="LiveId" clId="{11033E71-9FDF-47E5-9E20-CD78CD1EA15D}" dt="2019-06-09T00:31:01.026" v="513" actId="6549"/>
          <ac:spMkLst>
            <pc:docMk/>
            <pc:sldMk cId="1899389514" sldId="382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7.586" v="1780" actId="2696"/>
        <pc:sldMkLst>
          <pc:docMk/>
          <pc:sldMk cId="2437396415" sldId="383"/>
        </pc:sldMkLst>
        <pc:spChg chg="mod">
          <ac:chgData name="Robert Thornton" userId="9f1969b453f71bbb" providerId="LiveId" clId="{11033E71-9FDF-47E5-9E20-CD78CD1EA15D}" dt="2019-06-09T00:32:32.780" v="555" actId="20577"/>
          <ac:spMkLst>
            <pc:docMk/>
            <pc:sldMk cId="2437396415" sldId="383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7.793" v="1781" actId="2696"/>
        <pc:sldMkLst>
          <pc:docMk/>
          <pc:sldMk cId="4114132293" sldId="384"/>
        </pc:sldMkLst>
        <pc:spChg chg="mod">
          <ac:chgData name="Robert Thornton" userId="9f1969b453f71bbb" providerId="LiveId" clId="{11033E71-9FDF-47E5-9E20-CD78CD1EA15D}" dt="2019-06-09T00:37:28.057" v="784" actId="20577"/>
          <ac:spMkLst>
            <pc:docMk/>
            <pc:sldMk cId="4114132293" sldId="384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8.031" v="1782" actId="2696"/>
        <pc:sldMkLst>
          <pc:docMk/>
          <pc:sldMk cId="2930407148" sldId="385"/>
        </pc:sldMkLst>
        <pc:spChg chg="mod">
          <ac:chgData name="Robert Thornton" userId="9f1969b453f71bbb" providerId="LiveId" clId="{11033E71-9FDF-47E5-9E20-CD78CD1EA15D}" dt="2019-06-09T00:47:21.751" v="1326" actId="27636"/>
          <ac:spMkLst>
            <pc:docMk/>
            <pc:sldMk cId="2930407148" sldId="385"/>
            <ac:spMk id="13" creationId="{E7C750C0-1812-4958-B4B6-2FF0B4BA06AA}"/>
          </ac:spMkLst>
        </pc:spChg>
      </pc:sldChg>
      <pc:sldChg chg="modSp add del">
        <pc:chgData name="Robert Thornton" userId="9f1969b453f71bbb" providerId="LiveId" clId="{11033E71-9FDF-47E5-9E20-CD78CD1EA15D}" dt="2019-06-09T00:57:19.083" v="1783" actId="2696"/>
        <pc:sldMkLst>
          <pc:docMk/>
          <pc:sldMk cId="4115953567" sldId="386"/>
        </pc:sldMkLst>
        <pc:spChg chg="mod">
          <ac:chgData name="Robert Thornton" userId="9f1969b453f71bbb" providerId="LiveId" clId="{11033E71-9FDF-47E5-9E20-CD78CD1EA15D}" dt="2019-06-09T00:53:00.071" v="1570" actId="5793"/>
          <ac:spMkLst>
            <pc:docMk/>
            <pc:sldMk cId="4115953567" sldId="386"/>
            <ac:spMk id="13" creationId="{E7C750C0-1812-4958-B4B6-2FF0B4BA06AA}"/>
          </ac:spMkLst>
        </pc:spChg>
      </pc:sldChg>
      <pc:sldChg chg="addSp modSp add del">
        <pc:chgData name="Robert Thornton" userId="9f1969b453f71bbb" providerId="LiveId" clId="{11033E71-9FDF-47E5-9E20-CD78CD1EA15D}" dt="2019-06-09T01:00:33.569" v="1811" actId="120"/>
        <pc:sldMkLst>
          <pc:docMk/>
          <pc:sldMk cId="1898983608" sldId="387"/>
        </pc:sldMkLst>
        <pc:spChg chg="add mod">
          <ac:chgData name="Robert Thornton" userId="9f1969b453f71bbb" providerId="LiveId" clId="{11033E71-9FDF-47E5-9E20-CD78CD1EA15D}" dt="2019-06-09T01:00:33.569" v="1811" actId="120"/>
          <ac:spMkLst>
            <pc:docMk/>
            <pc:sldMk cId="1898983608" sldId="387"/>
            <ac:spMk id="3" creationId="{03EA789A-0E00-458E-8D48-CBFB2E7CD25C}"/>
          </ac:spMkLst>
        </pc:spChg>
        <pc:spChg chg="mod">
          <ac:chgData name="Robert Thornton" userId="9f1969b453f71bbb" providerId="LiveId" clId="{11033E71-9FDF-47E5-9E20-CD78CD1EA15D}" dt="2019-06-09T00:59:11.562" v="1794" actId="14100"/>
          <ac:spMkLst>
            <pc:docMk/>
            <pc:sldMk cId="1898983608" sldId="387"/>
            <ac:spMk id="13" creationId="{E7C750C0-1812-4958-B4B6-2FF0B4BA06AA}"/>
          </ac:spMkLst>
        </pc:spChg>
      </pc:sldChg>
      <pc:sldMasterChg chg="setBg modSldLayout">
        <pc:chgData name="Robert Thornton" userId="9f1969b453f71bbb" providerId="LiveId" clId="{11033E71-9FDF-47E5-9E20-CD78CD1EA15D}" dt="2019-06-09T00:58:48.006" v="1791"/>
        <pc:sldMasterMkLst>
          <pc:docMk/>
          <pc:sldMasterMk cId="3993904674" sldId="2147483660"/>
        </pc:sldMasterMkLst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1751067218" sldId="2147483661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614680923" sldId="2147483662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628944622" sldId="2147483663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953282262" sldId="2147483664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2507023464" sldId="2147483665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067594332" sldId="2147483666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019446002" sldId="2147483667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2568933294" sldId="2147483668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2170899933" sldId="2147483669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2083784248" sldId="2147483670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525027813" sldId="2147483671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711131784" sldId="2147483672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2715003164" sldId="2147483673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1843814020" sldId="2147483674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342360491" sldId="2147483675"/>
          </pc:sldLayoutMkLst>
        </pc:sldLayoutChg>
        <pc:sldLayoutChg chg="setBg">
          <pc:chgData name="Robert Thornton" userId="9f1969b453f71bbb" providerId="LiveId" clId="{11033E71-9FDF-47E5-9E20-CD78CD1EA15D}" dt="2019-06-09T00:58:48.006" v="1791"/>
          <pc:sldLayoutMkLst>
            <pc:docMk/>
            <pc:sldMasterMk cId="3993904674" sldId="2147483660"/>
            <pc:sldLayoutMk cId="407352746" sldId="214748367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2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4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4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Obeying God’s instructions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Heb 11:8 – by faith Abraham obey God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Walking – living, doing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Even when we cannot see the end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Even when it might not make good, common or financial sense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Faith moves us to action - James 2:18-26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Coming out of the world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Abraham and Sarah did not think of the country they came from – Heb 11:15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Why?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They would have returned!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1 Pet 1:15-17 – Be holy as God is holy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Holy – fundamentally signifies separated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Coming out of the world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1Pet 2:11 - … as aliens and strangers to abstain from fleshly lusts which wage war against the soul.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1 John 2:15-17 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do not love the world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James 4:4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 A friend of the world is an enemy of God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8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Coming out of the world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2 Cor 6:14-18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come out from them and be separate</a:t>
            </a:r>
          </a:p>
          <a:p>
            <a:pPr lvl="2"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1 Cor 15:33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"Bad company corrupts good morals." 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Do we believe that?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9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Coming out of the world</a:t>
            </a:r>
            <a:endParaRPr lang="en-US" sz="26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Matt 6:19-21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…for where your treasure is, there your heart will be also.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1 Tim 4:7-8</a:t>
            </a:r>
          </a:p>
          <a:p>
            <a:pPr lvl="1"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Where do you spend your time, energy and attention?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Treasure on earth or treasure in heaven?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Exercise for physical health or unto godliness?</a:t>
            </a: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 lnSpcReduction="10000"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Coming out of the world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Do you show the love of the world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In how you act and dress?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By the entertainment recreation you choose?</a:t>
            </a:r>
          </a:p>
          <a:p>
            <a:pPr lvl="1"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Prov 4:7-8, Luke 6:45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1 Pet 1:11 …as aliens and strangers to abstain from fleshly lusts which wage war against the soul.</a:t>
            </a:r>
          </a:p>
          <a:p>
            <a:pPr lvl="1"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Does your life show a greater attachment to the world or to the Christ’s kingdom?</a:t>
            </a:r>
          </a:p>
          <a:p>
            <a:pPr lvl="1"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marL="914400" lvl="2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0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Delaying Gratification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1 Pet 1:3-12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Obtain an Inheritance reserved in heaven</a:t>
            </a:r>
            <a:endParaRPr lang="en-US" sz="2800" dirty="0">
              <a:solidFill>
                <a:schemeClr val="tx1"/>
              </a:solidFill>
            </a:endParaRP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Distressed for a little while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Proof of your faith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Not seeing Him, love Him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Not seeing Him, believe in Him</a:t>
            </a:r>
          </a:p>
          <a:p>
            <a:pPr lvl="2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Obtain the outcome – your salvation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272405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Being committed</a:t>
            </a: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Heb 11:13 – these all died in faith</a:t>
            </a: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Heb 10:34-36 – endurance</a:t>
            </a: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Are you committed to the very end?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EA789A-0E00-458E-8D48-CBFB2E7CD25C}"/>
              </a:ext>
            </a:extLst>
          </p:cNvPr>
          <p:cNvSpPr/>
          <p:nvPr/>
        </p:nvSpPr>
        <p:spPr>
          <a:xfrm>
            <a:off x="385888" y="5158827"/>
            <a:ext cx="87144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3550"/>
            <a:r>
              <a:rPr lang="en-US" sz="3200" dirty="0"/>
              <a:t>Be faithful until death, and I will give you the crown of life. Rev 2:10</a:t>
            </a:r>
          </a:p>
        </p:txBody>
      </p:sp>
    </p:spTree>
    <p:extLst>
      <p:ext uri="{BB962C8B-B14F-4D97-AF65-F5344CB8AC3E}">
        <p14:creationId xmlns:p14="http://schemas.microsoft.com/office/powerpoint/2010/main" val="189898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1647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2">
            <a:normAutofit fontScale="85000" lnSpcReduction="20000"/>
          </a:bodyPr>
          <a:lstStyle/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pPr lvl="1"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7851-F7EE-4571-8BFD-C0915EB9ECFF}"/>
              </a:ext>
            </a:extLst>
          </p:cNvPr>
          <p:cNvCxnSpPr>
            <a:cxnSpLocks/>
          </p:cNvCxnSpPr>
          <p:nvPr/>
        </p:nvCxnSpPr>
        <p:spPr>
          <a:xfrm>
            <a:off x="5854535" y="4700892"/>
            <a:ext cx="803564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49" y="2043958"/>
            <a:ext cx="10296033" cy="1646302"/>
          </a:xfrm>
        </p:spPr>
        <p:txBody>
          <a:bodyPr anchor="b"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10: Strangers and Pilgrims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28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Greatness</a:t>
            </a:r>
            <a:endParaRPr lang="en-US" sz="3600" spc="300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852" y="3990891"/>
            <a:ext cx="9306296" cy="1379537"/>
          </a:xfrm>
        </p:spPr>
        <p:txBody>
          <a:bodyPr>
            <a:normAutofit fontScale="92500" lnSpcReduction="20000"/>
          </a:bodyPr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All these died in faith, without receiving the promises, but having seen them and having welcomed them from a distance, and having confessed that they were strangers and exiles on the earth.  (Hebrews 11:13)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7" y="2066310"/>
            <a:ext cx="9838767" cy="4318928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Faith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Heb 11:3-18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2Cor 5:7  …for we walk by faith, not by sight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5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7" y="2066310"/>
            <a:ext cx="9838767" cy="4318928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Faith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Heb 11:6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And without faith it is impossible to please Him, for he who comes to God must believe that He is and that He is a rewarder of those who seek Him.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7" y="2066310"/>
            <a:ext cx="9838767" cy="4318928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Faith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Noah – warned of things not yet seen</a:t>
            </a: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Abraham – not knowing where he was going</a:t>
            </a: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Sarah – conceived beyond the proper time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7" y="2066310"/>
            <a:ext cx="9838767" cy="4318928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Faith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Noah – warned of things not yet seen</a:t>
            </a: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Abraham – not knowing where he was going</a:t>
            </a: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Sarah – conceived beyond the proper time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5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Trusting in God’s promises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Rom 4:19-21</a:t>
            </a:r>
          </a:p>
          <a:p>
            <a:pPr marL="457200" lvl="1" indent="0" defTabSz="463550">
              <a:spcBef>
                <a:spcPts val="0"/>
              </a:spcBef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2 Tim 1:11-12 – </a:t>
            </a:r>
            <a:r>
              <a:rPr lang="en-US" sz="2800" dirty="0">
                <a:solidFill>
                  <a:schemeClr val="tx1"/>
                </a:solidFill>
              </a:rPr>
              <a:t>It is a trustworthy statement: For if we died with Him, we will also live with Him; If we endure, we will also reign with Him; If we deny Him, He also will deny us; </a:t>
            </a:r>
          </a:p>
          <a:p>
            <a:pPr lvl="1" defTabSz="463550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We must have the same trust</a:t>
            </a: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88477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it take to live like Strangers and Pilgrims?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88" y="2066310"/>
            <a:ext cx="9126247" cy="467887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Trusting in God’s promises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What situations or circumstances help us to realize we have no stake in this world and we must trust in God to care for us?</a:t>
            </a:r>
          </a:p>
          <a:p>
            <a:pPr lvl="1" defTabSz="463550"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pPr marL="45720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[I am thinking sickness, loss of job, death of loved one or child, or where obedience cost us our job, job, friends, other relationships,…] </a:t>
            </a: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714202" y="1799909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4280</TotalTime>
  <Words>829</Words>
  <Application>Microsoft Office PowerPoint</Application>
  <PresentationFormat>Widescreen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Khmer UI</vt:lpstr>
      <vt:lpstr>Trebuchet MS</vt:lpstr>
      <vt:lpstr>Wingdings 3</vt:lpstr>
      <vt:lpstr>Facet</vt:lpstr>
      <vt:lpstr>PowerPoint Presentation</vt:lpstr>
      <vt:lpstr>THE DISCIPLES RELATIONSHIP:</vt:lpstr>
      <vt:lpstr>LESSON 10: Strangers and Pilgrims The Disciple’s Greatness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  <vt:lpstr>What does it take to live like Strangers and Pilgrims?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Thornton, Robert</cp:lastModifiedBy>
  <cp:revision>115</cp:revision>
  <dcterms:created xsi:type="dcterms:W3CDTF">2019-04-01T23:59:38Z</dcterms:created>
  <dcterms:modified xsi:type="dcterms:W3CDTF">2019-06-09T01:00:33Z</dcterms:modified>
</cp:coreProperties>
</file>